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20EDBE3-41A9-410B-9E4D-B8D09798C3CC}"/>
    <pc:docChg chg="modSld">
      <pc:chgData name="Narelle Wheaton" userId="6e1b2b30-480e-4f91-806b-6735d5b9e446" providerId="ADAL" clId="{920EDBE3-41A9-410B-9E4D-B8D09798C3CC}" dt="2023-06-14T06:14:37.160" v="0" actId="1076"/>
      <pc:docMkLst>
        <pc:docMk/>
      </pc:docMkLst>
      <pc:sldChg chg="modSp mod">
        <pc:chgData name="Narelle Wheaton" userId="6e1b2b30-480e-4f91-806b-6735d5b9e446" providerId="ADAL" clId="{920EDBE3-41A9-410B-9E4D-B8D09798C3CC}" dt="2023-06-14T06:14:37.160" v="0" actId="1076"/>
        <pc:sldMkLst>
          <pc:docMk/>
          <pc:sldMk cId="1093572252" sldId="256"/>
        </pc:sldMkLst>
        <pc:spChg chg="mod">
          <ac:chgData name="Narelle Wheaton" userId="6e1b2b30-480e-4f91-806b-6735d5b9e446" providerId="ADAL" clId="{920EDBE3-41A9-410B-9E4D-B8D09798C3CC}" dt="2023-06-14T06:14:37.160" v="0" actId="1076"/>
          <ac:spMkLst>
            <pc:docMk/>
            <pc:sldMk cId="1093572252" sldId="256"/>
            <ac:spMk id="5" creationId="{8221F086-6F37-47DC-9A9E-32DC5C43EF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013C0-D901-449A-A520-816096FC8A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31FB7D-87EC-4A90-A8DF-88FB0AA47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D7567F-1B0D-4354-BB81-D67897FD6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43CE54-ABD4-4E9B-AA44-51D66935F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5A36C1-2BC0-43DB-9239-F48B22A34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439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F52C0-E27E-49FE-AE96-D5BA3E1C8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C9859C-A572-499D-B09C-845BA70DC1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672D6-1401-441C-A6C5-83E32714D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FD8D4-3CE3-4361-9B4A-34AE9E9BB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357D9-1370-4598-BEDE-25BBAA96B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494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FA4ED2-D8F0-4C81-8078-1CCB90C002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B99240-B7CF-4BF7-9BF3-CD862B710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53984B-9DC8-4F20-B876-628AAF864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555B0-B216-425D-BC26-900A2BB8E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868E5-32C1-45B0-8D47-3A5EAA369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1290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9E83A-95F6-4FB9-A235-E98C335CE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472980-7524-44F9-97E3-AEA4232F85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D99AB-6979-4C45-9CE3-8CA95A000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3DC84-F5B6-4DD6-82BA-920AA211D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B3DF80-E2B4-4D69-9EC1-1438881E9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3778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6CB9D-148C-43BA-86CF-DBF2DFF38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89918-5B92-4AEC-B5FB-050D21A63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05D7E-B3AA-4E81-B24B-E667A176E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085136-2652-4105-958C-43BC58EBA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3BE0C-30A8-4B91-85F4-D2683F3FA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5407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4090F-422E-4336-BA1A-D9DD8D0FC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DD39C3-CF62-4179-A98D-C3727340F9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725BA3-BE2E-4E3C-B67C-6A299E3D0A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7CD0B3-1C7A-46A1-8173-1EC6B76E4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5EE8EE-5AB2-499F-8C3F-DE33E8867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7FEDC6-C914-4F0E-B8CB-2D72AB8AA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413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8CEE1-17C2-4A23-A22B-B4A4436E9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9C989-B153-43CF-91EC-E481CE5A1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187D5B-68F9-4C22-A4FE-5028C10BCA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4D44E3-B2FE-4640-B71C-68DEC385FF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481723-36D5-4167-9E00-08BF0FDF08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FFADF6-6B7E-49C5-A052-4B3C5C377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51DF5F-F1D0-47B2-A90D-4C557A94A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0CD900-CDF9-4BDF-A41F-E0E4D15BC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3309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5D5E9-983D-44F9-AAE4-C5681278F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FA8D1A-4DEE-4F19-B9FB-E44CCDE6D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DA1A9C-1BD7-4120-BBCF-F10462C4D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54711F-B4CE-4210-B593-C52B2AA1A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2229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47B981-7F5E-413A-BE53-A3D3D8BDC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BAC5D6-3948-4572-851B-1D1993386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50A7FD-BA4C-42A6-8302-FEE1F5EBF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7644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4B424-EEE2-4F7C-98F6-01CB1D221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D1C02-4964-47C4-A900-7B7EC3FB0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4C0407-B0D5-4D5D-B891-EB4394804C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C1B12C-6BF7-48BD-B83C-3192BEF15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F1B759-F4B7-4081-9AD0-26A99DFAE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F19D16-B143-4E2F-9D92-AEE57EF32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754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C3D1C-F56F-4029-9201-DE032C605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ABF9E8-2813-4B9D-9BF3-1E0F51ACCD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C20905-DC7C-47CE-99DA-0CEB8D21A9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9F705C-7334-4703-8AA2-0E521DB8E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6692C8-8AE3-4548-B881-A27D9A3B2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52E22-6922-4A84-AECC-0F45865FB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1658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C79B8-0414-4108-A14A-51A4949BD6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5DA176-8B90-473B-A31B-6F7A8328D3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DCEAF0-0F3C-4737-BF74-EF7BFFAD97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5B72C-5B07-4982-8448-DA2CEB64F26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3FA77-614E-498B-9420-D656051FA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67091B-EDD1-436C-BE26-CEE920D17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D7764-4B48-4672-8503-A34C7985434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6871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2B2C92E-739D-43CD-B268-C5F4DB5237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66937"/>
            <a:ext cx="9144000" cy="2524125"/>
          </a:xfrm>
        </p:spPr>
        <p:txBody>
          <a:bodyPr/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of all glory and of grace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all nations worlds and space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God o'er all eternity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Reign Thou O reign Thou over me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21F086-6F37-47DC-9A9E-32DC5C43EF18}"/>
              </a:ext>
            </a:extLst>
          </p:cNvPr>
          <p:cNvSpPr txBox="1"/>
          <p:nvPr/>
        </p:nvSpPr>
        <p:spPr>
          <a:xfrm>
            <a:off x="209550" y="5893773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3920385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Harry Read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0935722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75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2022-10-18T07:20:57Z</dcterms:created>
  <dcterms:modified xsi:type="dcterms:W3CDTF">2023-06-14T06:14:38Z</dcterms:modified>
</cp:coreProperties>
</file>